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65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124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0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4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8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6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9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7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8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BFD4-F7BB-4468-B534-F3EA832F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8644E-9724-45D6-90CC-396A544C3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89" y="213848"/>
            <a:ext cx="4933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1.1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297641" y="1039100"/>
            <a:ext cx="1051319" cy="19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 1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6464" y="604981"/>
            <a:ext cx="2180120" cy="235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2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111" y="612059"/>
            <a:ext cx="2180120" cy="235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1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220045" y="2077254"/>
            <a:ext cx="896126" cy="197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 2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508" y="929793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898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1979" y="929779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SCPM 898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41979" y="1432541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Qualifying Exam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7100" y="2264855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Thesis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7100" y="1796916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898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41979" y="1796803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898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-220046" y="3048134"/>
            <a:ext cx="896126" cy="197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7099" y="2767796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898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41978" y="2767683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898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39745" y="3270445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Thesis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Defense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089" y="3728240"/>
            <a:ext cx="4933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2.1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 rot="16200000">
            <a:off x="-752516" y="5008366"/>
            <a:ext cx="1961069" cy="197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 1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46464" y="4119373"/>
            <a:ext cx="2180120" cy="235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2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5111" y="4126451"/>
            <a:ext cx="2180120" cy="235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1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6200000">
            <a:off x="-168406" y="6470306"/>
            <a:ext cx="792848" cy="197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 2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2508" y="4444185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Elective courses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41979" y="4444171"/>
            <a:ext cx="1993558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612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Research in Pharmacology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9149" y="6639122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Qualifying Exam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39745" y="6639122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Thesis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2509" y="6199848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699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39745" y="6207686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699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 rot="16200000">
            <a:off x="-220046" y="7397415"/>
            <a:ext cx="896126" cy="197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196" y="7107356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699</a:t>
            </a: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39745" y="7101791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699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39745" y="7555740"/>
            <a:ext cx="199355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Thesis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Defense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39745" y="5085432"/>
            <a:ext cx="1993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682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PhD Seminar in Pharmacology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39745" y="5579683"/>
            <a:ext cx="1993558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SCPM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614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PhD Research Rotation in Pharmacology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3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87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iPol2n</dc:creator>
  <cp:lastModifiedBy>Porntipa</cp:lastModifiedBy>
  <cp:revision>42</cp:revision>
  <dcterms:created xsi:type="dcterms:W3CDTF">2017-05-24T03:26:24Z</dcterms:created>
  <dcterms:modified xsi:type="dcterms:W3CDTF">2017-06-13T07:43:59Z</dcterms:modified>
</cp:coreProperties>
</file>