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4265" autoAdjust="0"/>
    <p:restoredTop sz="94660"/>
  </p:normalViewPr>
  <p:slideViewPr>
    <p:cSldViewPr snapToGrid="0" showGuides="1">
      <p:cViewPr>
        <p:scale>
          <a:sx n="120" d="100"/>
          <a:sy n="120" d="100"/>
        </p:scale>
        <p:origin x="1242" y="84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6BFD4-F7BB-4468-B534-F3EA832FBBFD}" type="datetimeFigureOut">
              <a:rPr lang="en-US" smtClean="0"/>
              <a:t>6/13/2017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8644E-9724-45D6-90CC-396A544C3C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1024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6BFD4-F7BB-4468-B534-F3EA832FBBFD}" type="datetimeFigureOut">
              <a:rPr lang="en-US" smtClean="0"/>
              <a:t>6/13/2017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8644E-9724-45D6-90CC-396A544C3C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6302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6BFD4-F7BB-4468-B534-F3EA832FBBFD}" type="datetimeFigureOut">
              <a:rPr lang="en-US" smtClean="0"/>
              <a:t>6/13/2017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8644E-9724-45D6-90CC-396A544C3C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5418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6BFD4-F7BB-4468-B534-F3EA832FBBFD}" type="datetimeFigureOut">
              <a:rPr lang="en-US" smtClean="0"/>
              <a:t>6/13/2017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8644E-9724-45D6-90CC-396A544C3C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281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6BFD4-F7BB-4468-B534-F3EA832FBBFD}" type="datetimeFigureOut">
              <a:rPr lang="en-US" smtClean="0"/>
              <a:t>6/13/2017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8644E-9724-45D6-90CC-396A544C3C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5676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6BFD4-F7BB-4468-B534-F3EA832FBBFD}" type="datetimeFigureOut">
              <a:rPr lang="en-US" smtClean="0"/>
              <a:t>6/13/2017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8644E-9724-45D6-90CC-396A544C3C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8744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6BFD4-F7BB-4468-B534-F3EA832FBBFD}" type="datetimeFigureOut">
              <a:rPr lang="en-US" smtClean="0"/>
              <a:t>6/13/2017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8644E-9724-45D6-90CC-396A544C3C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8922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6BFD4-F7BB-4468-B534-F3EA832FBBFD}" type="datetimeFigureOut">
              <a:rPr lang="en-US" smtClean="0"/>
              <a:t>6/13/2017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8644E-9724-45D6-90CC-396A544C3C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4745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6BFD4-F7BB-4468-B534-F3EA832FBBFD}" type="datetimeFigureOut">
              <a:rPr lang="en-US" smtClean="0"/>
              <a:t>6/13/2017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8644E-9724-45D6-90CC-396A544C3C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3364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6BFD4-F7BB-4468-B534-F3EA832FBBFD}" type="datetimeFigureOut">
              <a:rPr lang="en-US" smtClean="0"/>
              <a:t>6/13/2017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8644E-9724-45D6-90CC-396A544C3C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6803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6BFD4-F7BB-4468-B534-F3EA832FBBFD}" type="datetimeFigureOut">
              <a:rPr lang="en-US" smtClean="0"/>
              <a:t>6/13/2017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8644E-9724-45D6-90CC-396A544C3C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577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F6BFD4-F7BB-4468-B534-F3EA832FBBFD}" type="datetimeFigureOut">
              <a:rPr lang="en-US" smtClean="0"/>
              <a:t>6/13/2017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78644E-9724-45D6-90CC-396A544C3C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3219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089" y="213848"/>
            <a:ext cx="49333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Plan 1.1</a:t>
            </a:r>
            <a:endParaRPr lang="en-US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 rot="16200000">
            <a:off x="-297641" y="1039100"/>
            <a:ext cx="1051319" cy="1972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 smtClean="0">
                <a:latin typeface="Arial" panose="020B0604020202020204" pitchFamily="34" charset="0"/>
                <a:cs typeface="Arial" panose="020B0604020202020204" pitchFamily="34" charset="0"/>
              </a:rPr>
              <a:t>Year 1</a:t>
            </a:r>
            <a:endParaRPr lang="en-US" sz="105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746464" y="604981"/>
            <a:ext cx="2180120" cy="2359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 smtClean="0">
                <a:latin typeface="Arial" panose="020B0604020202020204" pitchFamily="34" charset="0"/>
                <a:cs typeface="Arial" panose="020B0604020202020204" pitchFamily="34" charset="0"/>
              </a:rPr>
              <a:t>Semester 2</a:t>
            </a:r>
            <a:endParaRPr lang="en-US" sz="105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85111" y="612059"/>
            <a:ext cx="2180120" cy="2359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 smtClean="0">
                <a:latin typeface="Arial" panose="020B0604020202020204" pitchFamily="34" charset="0"/>
                <a:cs typeface="Arial" panose="020B0604020202020204" pitchFamily="34" charset="0"/>
              </a:rPr>
              <a:t>Semester 1</a:t>
            </a:r>
            <a:endParaRPr lang="en-US" sz="105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 rot="16200000">
            <a:off x="-220045" y="2077254"/>
            <a:ext cx="896126" cy="1972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 smtClean="0">
                <a:latin typeface="Arial" panose="020B0604020202020204" pitchFamily="34" charset="0"/>
                <a:cs typeface="Arial" panose="020B0604020202020204" pitchFamily="34" charset="0"/>
              </a:rPr>
              <a:t>Year 2</a:t>
            </a:r>
            <a:endParaRPr lang="en-US" sz="105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12508" y="929793"/>
            <a:ext cx="199355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SCPM </a:t>
            </a:r>
            <a:r>
              <a:rPr lang="en-US" sz="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898 </a:t>
            </a:r>
            <a:endParaRPr lang="en-US" sz="9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Thesis</a:t>
            </a:r>
            <a:endParaRPr lang="en-US" sz="9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841979" y="929779"/>
            <a:ext cx="199355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>
                <a:latin typeface="Arial" panose="020B0604020202020204" pitchFamily="34" charset="0"/>
                <a:cs typeface="Arial" panose="020B0604020202020204" pitchFamily="34" charset="0"/>
              </a:rPr>
              <a:t>SCPM 898 </a:t>
            </a:r>
          </a:p>
          <a:p>
            <a:pPr algn="ctr"/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Thesis</a:t>
            </a:r>
            <a:endParaRPr lang="en-US" sz="9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841979" y="1432541"/>
            <a:ext cx="1993558" cy="2308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Qualifying Exam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17100" y="2264855"/>
            <a:ext cx="1993558" cy="2308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Thesis </a:t>
            </a:r>
            <a:r>
              <a:rPr lang="en-US" sz="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Proposal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517100" y="1796916"/>
            <a:ext cx="199355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SCPM </a:t>
            </a:r>
            <a:r>
              <a:rPr lang="en-US" sz="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898 </a:t>
            </a:r>
            <a:endParaRPr lang="en-US" sz="9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Thesis</a:t>
            </a:r>
            <a:endParaRPr lang="en-US" sz="9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841979" y="1796803"/>
            <a:ext cx="199355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SCPM </a:t>
            </a:r>
            <a:r>
              <a:rPr lang="en-US" sz="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898 </a:t>
            </a:r>
            <a:endParaRPr lang="en-US" sz="9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Thesis</a:t>
            </a:r>
            <a:endParaRPr lang="en-US" sz="9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Rectangle 37"/>
          <p:cNvSpPr/>
          <p:nvPr/>
        </p:nvSpPr>
        <p:spPr>
          <a:xfrm rot="16200000">
            <a:off x="-220046" y="3048134"/>
            <a:ext cx="896126" cy="1972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 smtClean="0">
                <a:latin typeface="Arial" panose="020B0604020202020204" pitchFamily="34" charset="0"/>
                <a:cs typeface="Arial" panose="020B0604020202020204" pitchFamily="34" charset="0"/>
              </a:rPr>
              <a:t>Year </a:t>
            </a:r>
            <a:r>
              <a:rPr lang="en-US" sz="1050" b="1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US" sz="105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517099" y="2767796"/>
            <a:ext cx="199355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SCPM </a:t>
            </a:r>
            <a:r>
              <a:rPr lang="en-US" sz="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898 </a:t>
            </a:r>
            <a:endParaRPr lang="en-US" sz="9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Thesis</a:t>
            </a:r>
            <a:endParaRPr lang="en-US" sz="9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2841978" y="2767683"/>
            <a:ext cx="199355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SCPM </a:t>
            </a:r>
            <a:r>
              <a:rPr lang="en-US" sz="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898 </a:t>
            </a:r>
            <a:endParaRPr lang="en-US" sz="9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Thesis</a:t>
            </a:r>
            <a:endParaRPr lang="en-US" sz="9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2839745" y="3270445"/>
            <a:ext cx="1993558" cy="2308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Thesis </a:t>
            </a:r>
            <a:r>
              <a:rPr lang="en-US" sz="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Defense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28089" y="3728240"/>
            <a:ext cx="49333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Plan 2.1</a:t>
            </a:r>
            <a:endParaRPr lang="en-US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Rectangle 42"/>
          <p:cNvSpPr/>
          <p:nvPr/>
        </p:nvSpPr>
        <p:spPr>
          <a:xfrm rot="16200000">
            <a:off x="-752516" y="5008366"/>
            <a:ext cx="1961069" cy="1972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 smtClean="0">
                <a:latin typeface="Arial" panose="020B0604020202020204" pitchFamily="34" charset="0"/>
                <a:cs typeface="Arial" panose="020B0604020202020204" pitchFamily="34" charset="0"/>
              </a:rPr>
              <a:t>Year 1</a:t>
            </a:r>
            <a:endParaRPr lang="en-US" sz="105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2746464" y="4119373"/>
            <a:ext cx="2180120" cy="2359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 smtClean="0">
                <a:latin typeface="Arial" panose="020B0604020202020204" pitchFamily="34" charset="0"/>
                <a:cs typeface="Arial" panose="020B0604020202020204" pitchFamily="34" charset="0"/>
              </a:rPr>
              <a:t>Semester 2</a:t>
            </a:r>
            <a:endParaRPr lang="en-US" sz="105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385111" y="4126451"/>
            <a:ext cx="2180120" cy="2359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 smtClean="0">
                <a:latin typeface="Arial" panose="020B0604020202020204" pitchFamily="34" charset="0"/>
                <a:cs typeface="Arial" panose="020B0604020202020204" pitchFamily="34" charset="0"/>
              </a:rPr>
              <a:t>Semester 1</a:t>
            </a:r>
            <a:endParaRPr lang="en-US" sz="105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Rectangle 45"/>
          <p:cNvSpPr/>
          <p:nvPr/>
        </p:nvSpPr>
        <p:spPr>
          <a:xfrm rot="16200000">
            <a:off x="-168406" y="6470306"/>
            <a:ext cx="792848" cy="1972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 smtClean="0">
                <a:latin typeface="Arial" panose="020B0604020202020204" pitchFamily="34" charset="0"/>
                <a:cs typeface="Arial" panose="020B0604020202020204" pitchFamily="34" charset="0"/>
              </a:rPr>
              <a:t>Year 2</a:t>
            </a:r>
            <a:endParaRPr lang="en-US" sz="105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12508" y="4444185"/>
            <a:ext cx="1993558" cy="2308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Elective courses</a:t>
            </a:r>
            <a:endParaRPr lang="en-US" sz="9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2841979" y="4444171"/>
            <a:ext cx="1993558" cy="5078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>
                <a:latin typeface="Arial" panose="020B0604020202020204" pitchFamily="34" charset="0"/>
                <a:cs typeface="Arial" panose="020B0604020202020204" pitchFamily="34" charset="0"/>
              </a:rPr>
              <a:t>SCPM </a:t>
            </a:r>
            <a:r>
              <a:rPr lang="en-US" sz="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612</a:t>
            </a:r>
            <a:endParaRPr lang="en-US" sz="9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Advanced Research in Pharmacology</a:t>
            </a:r>
            <a:endParaRPr lang="en-US" sz="9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509149" y="6639122"/>
            <a:ext cx="1993558" cy="2308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Qualifying Exam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2839745" y="6639122"/>
            <a:ext cx="1993558" cy="2308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Thesis </a:t>
            </a:r>
            <a:r>
              <a:rPr lang="en-US" sz="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Proposal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512509" y="6199848"/>
            <a:ext cx="199355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SCPM </a:t>
            </a:r>
            <a:r>
              <a:rPr lang="en-US" sz="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699</a:t>
            </a:r>
            <a:endParaRPr lang="en-US" sz="9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Thesis</a:t>
            </a:r>
            <a:endParaRPr lang="en-US" sz="9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2839745" y="6207686"/>
            <a:ext cx="199355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SCPM </a:t>
            </a:r>
            <a:r>
              <a:rPr lang="en-US" sz="900" b="1" dirty="0">
                <a:latin typeface="Arial" panose="020B0604020202020204" pitchFamily="34" charset="0"/>
                <a:cs typeface="Arial" panose="020B0604020202020204" pitchFamily="34" charset="0"/>
              </a:rPr>
              <a:t>699</a:t>
            </a:r>
          </a:p>
          <a:p>
            <a:pPr algn="ctr"/>
            <a:r>
              <a:rPr lang="en-U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Thesis</a:t>
            </a:r>
            <a:endParaRPr lang="en-US" sz="9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Rectangle 52"/>
          <p:cNvSpPr/>
          <p:nvPr/>
        </p:nvSpPr>
        <p:spPr>
          <a:xfrm rot="16200000">
            <a:off x="-220046" y="7397415"/>
            <a:ext cx="896126" cy="1972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 smtClean="0">
                <a:latin typeface="Arial" panose="020B0604020202020204" pitchFamily="34" charset="0"/>
                <a:cs typeface="Arial" panose="020B0604020202020204" pitchFamily="34" charset="0"/>
              </a:rPr>
              <a:t>Year </a:t>
            </a:r>
            <a:r>
              <a:rPr lang="en-US" sz="1050" b="1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US" sz="105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510196" y="7107356"/>
            <a:ext cx="199355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SCPM </a:t>
            </a:r>
            <a:r>
              <a:rPr lang="en-US" sz="900" b="1" dirty="0">
                <a:latin typeface="Arial" panose="020B0604020202020204" pitchFamily="34" charset="0"/>
                <a:cs typeface="Arial" panose="020B0604020202020204" pitchFamily="34" charset="0"/>
              </a:rPr>
              <a:t>699</a:t>
            </a:r>
          </a:p>
          <a:p>
            <a:pPr algn="ctr"/>
            <a:r>
              <a:rPr lang="en-U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Thesis</a:t>
            </a:r>
            <a:endParaRPr lang="en-US" sz="9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2839745" y="7101791"/>
            <a:ext cx="199355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SCPM </a:t>
            </a:r>
            <a:r>
              <a:rPr lang="en-US" sz="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699</a:t>
            </a:r>
            <a:r>
              <a:rPr lang="en-US" sz="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9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Thesis</a:t>
            </a:r>
            <a:endParaRPr lang="en-US" sz="9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2839745" y="7555740"/>
            <a:ext cx="1993558" cy="2308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Thesis </a:t>
            </a:r>
            <a:r>
              <a:rPr lang="en-US" sz="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Defense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2839745" y="5085432"/>
            <a:ext cx="199355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>
                <a:latin typeface="Arial" panose="020B0604020202020204" pitchFamily="34" charset="0"/>
                <a:cs typeface="Arial" panose="020B0604020202020204" pitchFamily="34" charset="0"/>
              </a:rPr>
              <a:t>SCPM </a:t>
            </a:r>
            <a:r>
              <a:rPr lang="en-US" sz="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682</a:t>
            </a:r>
            <a:endParaRPr lang="en-US" sz="9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PhD Seminar in Pharmacology</a:t>
            </a:r>
            <a:endParaRPr lang="en-US" sz="9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2839745" y="5579683"/>
            <a:ext cx="1993558" cy="5078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>
                <a:latin typeface="Arial" panose="020B0604020202020204" pitchFamily="34" charset="0"/>
                <a:cs typeface="Arial" panose="020B0604020202020204" pitchFamily="34" charset="0"/>
              </a:rPr>
              <a:t>SCPM </a:t>
            </a:r>
            <a:r>
              <a:rPr lang="en-US" sz="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614</a:t>
            </a:r>
            <a:endParaRPr lang="en-US" sz="9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PhD Research Rotation in Pharmacology</a:t>
            </a:r>
            <a:endParaRPr lang="en-US" sz="9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4332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88</TotalTime>
  <Words>87</Words>
  <Application>Microsoft Office PowerPoint</Application>
  <PresentationFormat>A4 Paper (210x297 mm)</PresentationFormat>
  <Paragraphs>45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iPol2n</dc:creator>
  <cp:lastModifiedBy>Porntipa</cp:lastModifiedBy>
  <cp:revision>42</cp:revision>
  <dcterms:created xsi:type="dcterms:W3CDTF">2017-05-24T03:26:24Z</dcterms:created>
  <dcterms:modified xsi:type="dcterms:W3CDTF">2017-06-13T07:43:59Z</dcterms:modified>
</cp:coreProperties>
</file>