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265" autoAdjust="0"/>
    <p:restoredTop sz="94660"/>
  </p:normalViewPr>
  <p:slideViewPr>
    <p:cSldViewPr snapToGrid="0" showGuides="1">
      <p:cViewPr>
        <p:scale>
          <a:sx n="120" d="100"/>
          <a:sy n="120" d="100"/>
        </p:scale>
        <p:origin x="1242" y="-1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BFD4-F7BB-4468-B534-F3EA832FBBFD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644E-9724-45D6-90CC-396A544C3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02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BFD4-F7BB-4468-B534-F3EA832FBBFD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644E-9724-45D6-90CC-396A544C3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30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BFD4-F7BB-4468-B534-F3EA832FBBFD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644E-9724-45D6-90CC-396A544C3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41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BFD4-F7BB-4468-B534-F3EA832FBBFD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644E-9724-45D6-90CC-396A544C3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81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BFD4-F7BB-4468-B534-F3EA832FBBFD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644E-9724-45D6-90CC-396A544C3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67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BFD4-F7BB-4468-B534-F3EA832FBBFD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644E-9724-45D6-90CC-396A544C3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874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BFD4-F7BB-4468-B534-F3EA832FBBFD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644E-9724-45D6-90CC-396A544C3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92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BFD4-F7BB-4468-B534-F3EA832FBBFD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644E-9724-45D6-90CC-396A544C3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74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BFD4-F7BB-4468-B534-F3EA832FBBFD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644E-9724-45D6-90CC-396A544C3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36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BFD4-F7BB-4468-B534-F3EA832FBBFD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644E-9724-45D6-90CC-396A544C3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80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BFD4-F7BB-4468-B534-F3EA832FBBFD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644E-9724-45D6-90CC-396A544C3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7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6BFD4-F7BB-4468-B534-F3EA832FBBFD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8644E-9724-45D6-90CC-396A544C3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21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089" y="213848"/>
            <a:ext cx="49333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3.X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M.Sc. Program structure and content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 rot="16200000">
            <a:off x="-1510975" y="2196778"/>
            <a:ext cx="3369333" cy="1998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Year 1</a:t>
            </a:r>
            <a:endParaRPr 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6464" y="636785"/>
            <a:ext cx="2180120" cy="235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Semester 2</a:t>
            </a:r>
            <a:endParaRPr 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5111" y="612059"/>
            <a:ext cx="2180120" cy="235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Semester 1</a:t>
            </a:r>
            <a:endParaRPr 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16200000">
            <a:off x="-202377" y="4395769"/>
            <a:ext cx="756838" cy="1972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Year 2</a:t>
            </a:r>
            <a:endParaRPr 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2508" y="929793"/>
            <a:ext cx="1993558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SCPM 511 </a:t>
            </a:r>
          </a:p>
          <a:p>
            <a:pPr 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Molecular and Cellular Science in Pharmacology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2508" y="1669856"/>
            <a:ext cx="1993558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SCPM 512 </a:t>
            </a:r>
          </a:p>
          <a:p>
            <a:pPr 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System Biological for Pharmacology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2508" y="2371344"/>
            <a:ext cx="19935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SCPM 502 </a:t>
            </a:r>
          </a:p>
          <a:p>
            <a:pPr 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Principle of Drug Action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2508" y="2890380"/>
            <a:ext cx="1993558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SCPM 501 </a:t>
            </a:r>
          </a:p>
          <a:p>
            <a:pPr 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Experimental Methods in Pharmacology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ight Brace 17"/>
          <p:cNvSpPr/>
          <p:nvPr/>
        </p:nvSpPr>
        <p:spPr>
          <a:xfrm>
            <a:off x="2634988" y="956992"/>
            <a:ext cx="45719" cy="2477315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9" name="TextBox 18"/>
          <p:cNvSpPr txBox="1"/>
          <p:nvPr/>
        </p:nvSpPr>
        <p:spPr>
          <a:xfrm>
            <a:off x="2897636" y="1001341"/>
            <a:ext cx="19935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SCPM 507 </a:t>
            </a:r>
          </a:p>
          <a:p>
            <a:pPr 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Modern Pharmacology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97634" y="1603443"/>
            <a:ext cx="19935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SCPM 508 </a:t>
            </a:r>
          </a:p>
          <a:p>
            <a:pPr 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Special Topics in Pharmacology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4350" y="3504989"/>
            <a:ext cx="1993558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Elective course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97634" y="2220089"/>
            <a:ext cx="19935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SCPM 611 </a:t>
            </a:r>
          </a:p>
          <a:p>
            <a:pPr 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Advanced Pharmacology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97634" y="2684477"/>
            <a:ext cx="1993558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SCPM 613 </a:t>
            </a:r>
          </a:p>
          <a:p>
            <a:pPr 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 Rotation in Pharmacology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93945" y="3281602"/>
            <a:ext cx="19935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SCPM 681 </a:t>
            </a:r>
          </a:p>
          <a:p>
            <a:pPr 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Seminar in Pharmacology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93945" y="3732791"/>
            <a:ext cx="1993558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Elective course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8819" y="4143341"/>
            <a:ext cx="19935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SCPM 698 </a:t>
            </a:r>
          </a:p>
          <a:p>
            <a:pPr 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Thesis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93945" y="4113585"/>
            <a:ext cx="19935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SCPM 698 </a:t>
            </a:r>
          </a:p>
          <a:p>
            <a:pPr 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Thesis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8819" y="4630427"/>
            <a:ext cx="1993558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Thesis Proposal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93945" y="4616347"/>
            <a:ext cx="1993558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Thesis Defense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Arrow Connector 2"/>
          <p:cNvCxnSpPr>
            <a:stCxn id="11" idx="2"/>
            <a:endCxn id="13" idx="0"/>
          </p:cNvCxnSpPr>
          <p:nvPr/>
        </p:nvCxnSpPr>
        <p:spPr>
          <a:xfrm>
            <a:off x="1509287" y="1437624"/>
            <a:ext cx="0" cy="23223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504130" y="2177687"/>
            <a:ext cx="0" cy="1936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912743" y="1391301"/>
            <a:ext cx="0" cy="1828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890964" y="1996548"/>
            <a:ext cx="0" cy="1828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433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82</Words>
  <Application>Microsoft Office PowerPoint</Application>
  <PresentationFormat>A4 Paper (210x297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iPol2n</dc:creator>
  <cp:lastModifiedBy>Porntipa</cp:lastModifiedBy>
  <cp:revision>26</cp:revision>
  <dcterms:created xsi:type="dcterms:W3CDTF">2017-05-24T03:26:24Z</dcterms:created>
  <dcterms:modified xsi:type="dcterms:W3CDTF">2017-06-13T07:27:46Z</dcterms:modified>
</cp:coreProperties>
</file>